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3" r:id="rId1"/>
  </p:sldMasterIdLst>
  <p:notesMasterIdLst>
    <p:notesMasterId r:id="rId21"/>
  </p:notesMasterIdLst>
  <p:sldIdLst>
    <p:sldId id="257" r:id="rId2"/>
    <p:sldId id="258" r:id="rId3"/>
    <p:sldId id="259" r:id="rId4"/>
    <p:sldId id="260" r:id="rId5"/>
    <p:sldId id="264" r:id="rId6"/>
    <p:sldId id="265" r:id="rId7"/>
    <p:sldId id="261" r:id="rId8"/>
    <p:sldId id="266" r:id="rId9"/>
    <p:sldId id="267" r:id="rId10"/>
    <p:sldId id="268" r:id="rId11"/>
    <p:sldId id="274" r:id="rId12"/>
    <p:sldId id="270" r:id="rId13"/>
    <p:sldId id="273" r:id="rId14"/>
    <p:sldId id="272" r:id="rId15"/>
    <p:sldId id="271" r:id="rId16"/>
    <p:sldId id="275" r:id="rId17"/>
    <p:sldId id="276" r:id="rId18"/>
    <p:sldId id="262" r:id="rId19"/>
    <p:sldId id="263" r:id="rId20"/>
  </p:sldIdLst>
  <p:sldSz cx="9144000" cy="6858000" type="screen4x3"/>
  <p:notesSz cx="6858000" cy="9144000"/>
  <p:embeddedFontLst>
    <p:embeddedFont>
      <p:font typeface="AppleSDGothicNeoM00" panose="02000503000000000000" pitchFamily="2" charset="-127"/>
      <p:regular r:id="rId22"/>
    </p:embeddedFont>
    <p:embeddedFont>
      <p:font typeface="AppleSDGothicNeoB00" panose="02000503000000000000" pitchFamily="2" charset="-127"/>
      <p:regular r:id="rId23"/>
    </p:embeddedFont>
    <p:embeddedFont>
      <p:font typeface="AppleSDGothicNeoEB00" panose="02000503000000000000" pitchFamily="2" charset="-127"/>
      <p:regular r:id="rId24"/>
    </p:embeddedFont>
    <p:embeddedFont>
      <p:font typeface="AppleSDGothicNeoSB00" panose="02000503000000000000" pitchFamily="2" charset="-127"/>
      <p:regular r:id="rId25"/>
    </p:embeddedFont>
    <p:embeddedFont>
      <p:font typeface="AppleSDGothicNeoT00" panose="02000503000000000000" pitchFamily="2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AppleSDGothicNeoL00" panose="02000503000000000000" pitchFamily="2" charset="-127"/>
      <p:regular r:id="rId29"/>
    </p:embeddedFont>
    <p:embeddedFont>
      <p:font typeface="AppleSDGothicNeoH00" panose="02000503000000000000" pitchFamily="2" charset="-127"/>
      <p:regular r:id="rId30"/>
    </p:embeddedFont>
    <p:embeddedFont>
      <p:font typeface="AppleSDGothicNeoUL00" panose="02000503000000000000" pitchFamily="2" charset="-127"/>
      <p:regular r:id="rId31"/>
    </p:embeddedFont>
  </p:embeddedFontLst>
  <p:defaultTextStyle>
    <a:defPPr>
      <a:defRPr lang="ko-KR"/>
    </a:defPPr>
    <a:lvl1pPr marL="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84E"/>
    <a:srgbClr val="F6F6F6"/>
    <a:srgbClr val="F60606"/>
    <a:srgbClr val="06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59" autoAdjust="0"/>
    <p:restoredTop sz="96370"/>
  </p:normalViewPr>
  <p:slideViewPr>
    <p:cSldViewPr snapToGrid="0">
      <p:cViewPr varScale="1">
        <p:scale>
          <a:sx n="111" d="100"/>
          <a:sy n="111" d="100"/>
        </p:scale>
        <p:origin x="2034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F8F3A-886B-4172-8375-1EA025BBBB3E}" type="datetimeFigureOut">
              <a:rPr lang="ko-KR" altLang="en-US" smtClean="0"/>
              <a:t>2019-06-01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C7B3C-844C-4766-9727-BBA2D41594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29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31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Hancom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hf sldNum="0" hdr="0" ftr="0" dt="0"/>
  <p:txStyles>
    <p:titleStyle>
      <a:lvl1pPr algn="ctr" defTabSz="9144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 txBox="1"/>
          <p:nvPr/>
        </p:nvSpPr>
        <p:spPr>
          <a:xfrm>
            <a:off x="465199" y="1318260"/>
            <a:ext cx="2924982" cy="51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spc="565" dirty="0">
                <a:solidFill>
                  <a:schemeClr val="bg1">
                    <a:lumMod val="85000"/>
                  </a:schemeClr>
                </a:solidFill>
                <a:latin typeface="AppleSDGothicNeoH00"/>
                <a:ea typeface="AppleSDGothicNeoH00"/>
              </a:rPr>
              <a:t>Take a look</a:t>
            </a:r>
          </a:p>
        </p:txBody>
      </p:sp>
      <p:pic>
        <p:nvPicPr>
          <p:cNvPr id="5" name="그림 14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3703770" y="2600423"/>
            <a:ext cx="1888860" cy="1399978"/>
          </a:xfrm>
          <a:prstGeom prst="rect">
            <a:avLst/>
          </a:prstGeom>
          <a:ln w="88900" cap="sq">
            <a:noFill/>
            <a:miter/>
          </a:ln>
          <a:effectLst>
            <a:outerShdw blurRad="127000" dist="127000" dir="27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 txBox="1"/>
          <p:nvPr/>
        </p:nvSpPr>
        <p:spPr>
          <a:xfrm>
            <a:off x="7259574" y="3486051"/>
            <a:ext cx="1676399" cy="514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spc="705" dirty="0" err="1">
                <a:solidFill>
                  <a:schemeClr val="tx1"/>
                </a:solidFill>
                <a:latin typeface="AppleSDGothicNeoUL00"/>
                <a:ea typeface="AppleSDGothicNeoUL00"/>
              </a:rPr>
              <a:t>떼껄룩</a:t>
            </a:r>
            <a:endParaRPr lang="ko-KR" altLang="en-US" sz="2800" spc="705" dirty="0">
              <a:solidFill>
                <a:schemeClr val="tx1"/>
              </a:solidFill>
              <a:latin typeface="AppleSDGothicNeoUL00"/>
              <a:ea typeface="AppleSDGothicNeoUL00"/>
            </a:endParaRPr>
          </a:p>
        </p:txBody>
      </p:sp>
      <p:sp>
        <p:nvSpPr>
          <p:cNvPr id="7" name="직사각형 6"/>
          <p:cNvSpPr txBox="1"/>
          <p:nvPr/>
        </p:nvSpPr>
        <p:spPr>
          <a:xfrm>
            <a:off x="2735769" y="6151243"/>
            <a:ext cx="3672461" cy="364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atin typeface="AppleSDGothicNeoT00"/>
                <a:ea typeface="AppleSDGothicNeoT00"/>
              </a:rPr>
              <a:t>최운학</a:t>
            </a:r>
            <a:r>
              <a:rPr lang="ko-KR" altLang="en-US" dirty="0">
                <a:latin typeface="AppleSDGothicNeoT00"/>
                <a:ea typeface="AppleSDGothicNeoT00"/>
              </a:rPr>
              <a:t>  곽지훈  박동진  변정우  조성식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477938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login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501848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로그인화면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#1. 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사이트 진입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 창과 함께 </a:t>
                      </a:r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dim 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창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#2.</a:t>
                      </a:r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</a:t>
                      </a:r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진행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메인화면으로 이동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#3. 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회원가입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회원가입 화면으로 이동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#4. 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취소</a:t>
                      </a:r>
                      <a:endParaRPr lang="en-US" altLang="ko-KR" sz="1200" i="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Dim</a:t>
                      </a:r>
                      <a:r>
                        <a:rPr lang="ko-KR" altLang="en-US" sz="1200" i="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창으로 모든 접근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금지</a:t>
                      </a:r>
                      <a:endParaRPr lang="en-US" altLang="ko-KR" sz="1200" baseline="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26A9A892-9292-4E88-B45B-560C2E421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105" y="2553419"/>
            <a:ext cx="4055846" cy="28665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8738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8330679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입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353670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이메일 아이디로 사용한다고 말해주세요 </a:t>
                      </a:r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저같은애들이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아닌줄알고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까먹어요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2293551" y="2769564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286002" y="3174092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286002" y="3464806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286002" y="3981742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86002" y="4498679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286002" y="5015616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86002" y="5306330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217653" y="5995806"/>
            <a:ext cx="1406106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523972" y="2779002"/>
            <a:ext cx="97478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511614" y="4498679"/>
            <a:ext cx="97478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233164" y="2794561"/>
            <a:ext cx="8899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닉네임 입력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225615" y="3182696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은행명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25615" y="3471362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계좌번호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209044" y="3990180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예금주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225615" y="4508998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전화번호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225615" y="5024927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이용약관 방침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216990" y="5309630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개인정보 처리방침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059395" y="5015191"/>
            <a:ext cx="41837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5059394" y="5306329"/>
            <a:ext cx="41837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466382" y="5995806"/>
            <a:ext cx="908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가입하기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006556" y="5309630"/>
            <a:ext cx="5240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동의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006556" y="5021720"/>
            <a:ext cx="5240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동의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4467408" y="4505806"/>
            <a:ext cx="107938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smtClean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전화번호 인증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2208364" y="1763280"/>
            <a:ext cx="3354316" cy="291666"/>
            <a:chOff x="-3524225" y="1762008"/>
            <a:chExt cx="3354316" cy="291666"/>
          </a:xfrm>
        </p:grpSpPr>
        <p:sp>
          <p:nvSpPr>
            <p:cNvPr id="16" name="직사각형 15"/>
            <p:cNvSpPr/>
            <p:nvPr/>
          </p:nvSpPr>
          <p:spPr>
            <a:xfrm>
              <a:off x="-3447267" y="1762008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-1221654" y="1762008"/>
              <a:ext cx="974787" cy="25965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-3524225" y="1776675"/>
              <a:ext cx="88998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이메일 인증</a:t>
              </a:r>
              <a:endPara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-1325487" y="1774083"/>
              <a:ext cx="115557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 smtClean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이메일 인증</a:t>
              </a:r>
              <a:endParaRPr lang="ko-KR" altLang="en-US" sz="12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4428767" y="2783381"/>
            <a:ext cx="11555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smtClean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닉네임 </a:t>
            </a:r>
            <a:r>
              <a:rPr lang="ko-KR" altLang="en-US" sz="1200" dirty="0" err="1" smtClean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중복확인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2195763" y="2059648"/>
            <a:ext cx="3290639" cy="761355"/>
            <a:chOff x="2195763" y="2076900"/>
            <a:chExt cx="3290639" cy="761355"/>
          </a:xfrm>
        </p:grpSpPr>
        <p:sp>
          <p:nvSpPr>
            <p:cNvPr id="5" name="직사각형 4"/>
            <p:cNvSpPr/>
            <p:nvPr/>
          </p:nvSpPr>
          <p:spPr>
            <a:xfrm>
              <a:off x="2286002" y="2076900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286001" y="2372362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216990" y="2094561"/>
              <a:ext cx="102303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비밀번호 </a:t>
              </a:r>
              <a:r>
                <a:rPr lang="ko-KR" altLang="en-US" sz="1200" dirty="0" smtClean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입력</a:t>
              </a:r>
              <a:endPara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216991" y="2391508"/>
              <a:ext cx="145786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비밀번호 </a:t>
              </a:r>
              <a:r>
                <a:rPr lang="ko-KR" altLang="en-US" sz="1200" dirty="0" smtClean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재입력</a:t>
              </a:r>
              <a:endPara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195763" y="2622811"/>
              <a:ext cx="2043780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800" dirty="0" smtClean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* </a:t>
              </a:r>
              <a:r>
                <a:rPr lang="ko-KR" altLang="en-US" sz="800" dirty="0" smtClean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대소문자</a:t>
              </a:r>
              <a:r>
                <a:rPr lang="en-US" altLang="ko-KR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, </a:t>
              </a:r>
              <a:r>
                <a:rPr lang="ko-KR" altLang="en-US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특수문자 포함 </a:t>
              </a:r>
              <a:r>
                <a:rPr lang="en-US" altLang="ko-KR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8</a:t>
              </a:r>
              <a:r>
                <a:rPr lang="ko-KR" altLang="en-US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자 이상</a:t>
              </a:r>
              <a:endPara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</p:grpSp>
      <p:sp>
        <p:nvSpPr>
          <p:cNvPr id="49" name="직사각형 48"/>
          <p:cNvSpPr/>
          <p:nvPr/>
        </p:nvSpPr>
        <p:spPr>
          <a:xfrm>
            <a:off x="2208434" y="3007669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2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글자 이상 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6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글자 이하</a:t>
            </a:r>
            <a:endParaRPr lang="ko-KR" altLang="en-US" sz="800" dirty="0">
              <a:solidFill>
                <a:srgbClr val="FF0000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195763" y="3698863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</a:t>
            </a:r>
            <a:r>
              <a:rPr lang="ko-KR" altLang="en-US" sz="800" dirty="0" smtClean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대소문자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특수문자 포함 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8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자 이상</a:t>
            </a:r>
            <a:endParaRPr lang="ko-KR" altLang="en-US" sz="800" dirty="0">
              <a:solidFill>
                <a:srgbClr val="FF0000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195763" y="4216040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</a:t>
            </a:r>
            <a:r>
              <a:rPr lang="ko-KR" altLang="en-US" sz="800" dirty="0" smtClean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계좌 실명 입력</a:t>
            </a:r>
            <a:endParaRPr lang="ko-KR" altLang="en-US" sz="800" dirty="0">
              <a:solidFill>
                <a:srgbClr val="FF0000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2195763" y="4721348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“-”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은 제외하고 입력</a:t>
            </a:r>
            <a:endParaRPr lang="ko-KR" altLang="en-US" sz="800" dirty="0">
              <a:solidFill>
                <a:srgbClr val="FF0000"/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40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261044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main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06027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638354" y="1621766"/>
            <a:ext cx="1095555" cy="4226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569788" y="1621766"/>
            <a:ext cx="1095555" cy="4226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62356" y="1673528"/>
            <a:ext cx="3022121" cy="3191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38354" y="2173858"/>
            <a:ext cx="6026989" cy="29502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38354" y="2565929"/>
            <a:ext cx="6026989" cy="14311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8354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mtClean="0"/>
              <a:t>       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763329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     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4845169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      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638354" y="5693434"/>
            <a:ext cx="2921479" cy="5348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743864" y="5693434"/>
            <a:ext cx="2921479" cy="5348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95707" y="1672480"/>
            <a:ext cx="65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logo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31367" y="1770571"/>
            <a:ext cx="123644" cy="12508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396706" y="1779201"/>
            <a:ext cx="122207" cy="1164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680492" y="1680028"/>
            <a:ext cx="956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member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71490" y="2134611"/>
            <a:ext cx="60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nav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2172" y="3089985"/>
            <a:ext cx="1203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keyvisual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302219" y="4660576"/>
            <a:ext cx="492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sell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383184" y="4653891"/>
            <a:ext cx="537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buy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444113" y="4664829"/>
            <a:ext cx="622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top5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712608" y="5776187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notice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768378" y="5776187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blacklist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14779" y="1656800"/>
            <a:ext cx="91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search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95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763048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회원정보수정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740846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2173860" y="1912052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173860" y="2444015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173860" y="2975978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173860" y="3507941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173860" y="4039904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173860" y="4571867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173860" y="5103830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056632" y="5765544"/>
            <a:ext cx="1434856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032188" y="1918673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이메일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32188" y="2443801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현재 비밀번호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32187" y="2975764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변경 비밀번호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94958" y="3507727"/>
            <a:ext cx="201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변경 비밀번호 확인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32185" y="4046525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은행명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07745" y="4578488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계좌번호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07745" y="5110451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예금주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32184" y="5798543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수정하기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49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625427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555799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624330" y="1768415"/>
            <a:ext cx="6124755" cy="4252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777449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397056" y="2384338"/>
            <a:ext cx="2579301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592649" y="2389085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073398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888598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780764" y="1961643"/>
            <a:ext cx="815200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779281" y="2392010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물품번호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598572" y="2397667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거래상태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368164" y="2400637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물품명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187089" y="2388173"/>
            <a:ext cx="4507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830862" y="2397666"/>
            <a:ext cx="8499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최근수정일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830862" y="1969315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물품등록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8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7976321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 등록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242800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624330" y="1859855"/>
            <a:ext cx="6130153" cy="45323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19509" y="2161780"/>
            <a:ext cx="5736566" cy="32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19509" y="2684539"/>
            <a:ext cx="4270076" cy="1969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76486" y="2685730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6192" y="3200515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266192" y="3739545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266193" y="4282319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509" y="4849338"/>
            <a:ext cx="5744840" cy="902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076400" y="5887033"/>
            <a:ext cx="1279585" cy="37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819509" y="2165031"/>
            <a:ext cx="5405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제목</a:t>
            </a:r>
            <a:endParaRPr lang="ko-KR" altLang="en-US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479096" y="3500183"/>
            <a:ext cx="9509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 사진</a:t>
            </a:r>
            <a:endParaRPr lang="ko-KR" altLang="en-US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289634" y="5921191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 등록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479424" y="2719416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 지역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659376" y="3228504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수량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58" y="4316005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659376" y="3775104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상태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261232" y="5146611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상품 설명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017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4625427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770879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</a:t>
                      </a:r>
                      <a:r>
                        <a:rPr lang="en-US" altLang="ko-KR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functuion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[]</a:t>
                      </a:r>
                    </a:p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연락하기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&gt;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연락처오픈시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댓글달기</a:t>
                      </a:r>
                      <a:r>
                        <a:rPr lang="en-US" altLang="ko-KR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&gt;</a:t>
                      </a:r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연락처오픈</a:t>
                      </a:r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dirty="0" err="1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ㄴㄴ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624330" y="1859855"/>
            <a:ext cx="6130153" cy="44115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19508" y="2684539"/>
            <a:ext cx="3707265" cy="1918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33223" y="3483810"/>
            <a:ext cx="1030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 사진</a:t>
            </a:r>
            <a:endParaRPr lang="ko-KR" altLang="en-US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19509" y="2161780"/>
            <a:ext cx="5736566" cy="32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19509" y="2165031"/>
            <a:ext cx="5405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제목</a:t>
            </a:r>
            <a:endParaRPr lang="ko-KR" altLang="en-US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684971" y="3183596"/>
            <a:ext cx="1850749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384604" y="3203909"/>
            <a:ext cx="9785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86666" y="370620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699323" y="375423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거래지역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705467" y="370620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717618" y="375423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상품상태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686666" y="422794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699323" y="427597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연락하기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705467" y="422794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717618" y="427597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댓글달기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684971" y="2687175"/>
            <a:ext cx="1850749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384604" y="2707488"/>
            <a:ext cx="9785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505954" y="2233500"/>
            <a:ext cx="5164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조회수</a:t>
            </a:r>
            <a:endParaRPr lang="ko-KR" altLang="en-US" sz="10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928980" y="2227568"/>
            <a:ext cx="62709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 smtClean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작성시간</a:t>
            </a:r>
            <a:endParaRPr lang="ko-KR" altLang="en-US" sz="10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08037" y="4841160"/>
            <a:ext cx="5716212" cy="1173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373434" y="5243111"/>
            <a:ext cx="5854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댓글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0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2695" y="526211"/>
            <a:ext cx="48394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그러니까 이 모든 걸 </a:t>
            </a:r>
            <a:endParaRPr lang="en-US" altLang="ko-KR" sz="3600" dirty="0" smtClean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가능하게 할 언어들은</a:t>
            </a:r>
            <a:r>
              <a:rPr lang="en-US" altLang="ko-KR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.</a:t>
            </a:r>
            <a:endParaRPr lang="ko-KR" altLang="en-US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783" y="4045789"/>
            <a:ext cx="6411217" cy="2812211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 flipV="1">
            <a:off x="4390846" y="4166559"/>
            <a:ext cx="0" cy="62110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287332" y="3976301"/>
            <a:ext cx="655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HTML5</a:t>
            </a:r>
            <a:endParaRPr lang="ko-KR" altLang="en-US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5026326" y="3899140"/>
            <a:ext cx="0" cy="88852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25686" y="3699062"/>
            <a:ext cx="655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CSS3</a:t>
            </a:r>
            <a:endParaRPr lang="ko-KR" altLang="en-US" sz="1200" dirty="0"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 flipV="1">
            <a:off x="8094455" y="4727277"/>
            <a:ext cx="0" cy="88852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27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5"/>
          <p:cNvSpPr txBox="1"/>
          <p:nvPr/>
        </p:nvSpPr>
        <p:spPr>
          <a:xfrm>
            <a:off x="3448670" y="2848737"/>
            <a:ext cx="223713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DB</a:t>
            </a:r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모델링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3">
            <a:alphaModFix amt="70000"/>
            <a:lum/>
          </a:blip>
          <a:srcRect/>
          <a:stretch>
            <a:fillRect/>
          </a:stretch>
        </p:blipFill>
        <p:spPr>
          <a:xfrm>
            <a:off x="-600074" y="0"/>
            <a:ext cx="1057275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-9524" y="0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7" name="직사각형 5"/>
          <p:cNvSpPr txBox="1"/>
          <p:nvPr/>
        </p:nvSpPr>
        <p:spPr>
          <a:xfrm>
            <a:off x="2522778" y="2848737"/>
            <a:ext cx="408892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스케줄 타임라인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 txBox="1"/>
          <p:nvPr/>
        </p:nvSpPr>
        <p:spPr>
          <a:xfrm>
            <a:off x="2483739" y="913446"/>
            <a:ext cx="4176522" cy="370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900">
                <a:latin typeface="AppleSDGothicNeoEB00"/>
                <a:ea typeface="AppleSDGothicNeoEB00"/>
              </a:rPr>
              <a:t>목차</a:t>
            </a:r>
          </a:p>
        </p:txBody>
      </p:sp>
      <p:sp>
        <p:nvSpPr>
          <p:cNvPr id="3" name="직사각형 2"/>
          <p:cNvSpPr txBox="1"/>
          <p:nvPr/>
        </p:nvSpPr>
        <p:spPr>
          <a:xfrm>
            <a:off x="3318510" y="207264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개요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323272" y="4360545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latin typeface="AppleSDGothicNeoSB00"/>
                <a:ea typeface="AppleSDGothicNeoSB00"/>
              </a:rPr>
              <a:t>DB</a:t>
            </a:r>
            <a:r>
              <a:rPr lang="ko-KR" altLang="en-US" sz="2000">
                <a:latin typeface="AppleSDGothicNeoSB00"/>
                <a:ea typeface="AppleSDGothicNeoSB00"/>
              </a:rPr>
              <a:t> 모델링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3318510" y="304419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주요 서비스 기획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3175635" y="24917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기획의도 및 벤치마킹 타켓</a:t>
            </a:r>
          </a:p>
        </p:txBody>
      </p:sp>
      <p:sp>
        <p:nvSpPr>
          <p:cNvPr id="8" name="직사각형 7"/>
          <p:cNvSpPr txBox="1"/>
          <p:nvPr/>
        </p:nvSpPr>
        <p:spPr>
          <a:xfrm>
            <a:off x="3156585" y="3456813"/>
            <a:ext cx="2802254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9" name="직사각형 8"/>
          <p:cNvSpPr txBox="1"/>
          <p:nvPr/>
        </p:nvSpPr>
        <p:spPr>
          <a:xfrm>
            <a:off x="3175634" y="37871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>
                <a:latin typeface="AppleSDGothicNeoT00"/>
                <a:ea typeface="AppleSDGothicNeoT00"/>
              </a:rPr>
              <a:t>UI/UX</a:t>
            </a:r>
            <a:r>
              <a:rPr lang="ko-KR" altLang="en-US" sz="1600"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10" name="직사각형 9"/>
          <p:cNvSpPr txBox="1"/>
          <p:nvPr/>
        </p:nvSpPr>
        <p:spPr>
          <a:xfrm>
            <a:off x="3323272" y="5041011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스케줄 타임라인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4058894" y="1479423"/>
            <a:ext cx="1026212" cy="0"/>
          </a:xfrm>
          <a:prstGeom prst="lin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 txBox="1"/>
          <p:nvPr/>
        </p:nvSpPr>
        <p:spPr>
          <a:xfrm>
            <a:off x="3692257" y="6668434"/>
            <a:ext cx="177853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" spc="505" dirty="0">
                <a:solidFill>
                  <a:schemeClr val="bg1">
                    <a:lumMod val="30000"/>
                  </a:schemeClr>
                </a:solidFill>
                <a:latin typeface="AppleSDGothicNeoSB00"/>
                <a:ea typeface="AppleSDGothicNeoL00"/>
              </a:rPr>
              <a:t>TEAM 5GONG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3">
            <a:alphaModFix amt="80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4"/>
          <p:cNvSpPr txBox="1"/>
          <p:nvPr/>
        </p:nvSpPr>
        <p:spPr>
          <a:xfrm>
            <a:off x="323469" y="476631"/>
            <a:ext cx="4536567" cy="35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>
              <a:latin typeface="AppleSDGothicNeoEB00"/>
              <a:ea typeface="AppleSDGothicNeoEB00"/>
              <a:cs typeface="함초롬바탕"/>
            </a:endParaRPr>
          </a:p>
        </p:txBody>
      </p:sp>
      <p:sp>
        <p:nvSpPr>
          <p:cNvPr id="6" name="직사각형 5"/>
          <p:cNvSpPr txBox="1"/>
          <p:nvPr/>
        </p:nvSpPr>
        <p:spPr>
          <a:xfrm>
            <a:off x="4036986" y="2848737"/>
            <a:ext cx="106050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개요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3243729" y="3525845"/>
            <a:ext cx="264701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기획 의도 및 벤치마킹 타겟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 txBox="1"/>
          <p:nvPr/>
        </p:nvSpPr>
        <p:spPr>
          <a:xfrm>
            <a:off x="431481" y="539310"/>
            <a:ext cx="8281038" cy="578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정보처리산업기사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 팔렸습니다. 왜요?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베이컨토마토디럭스세트팝니다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버거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한입먹었구요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30분까지연락없으면그냥먹겠습니다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키보드 보내셨나요? 아니요. 왜죠?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사기니까요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네. </a:t>
            </a:r>
            <a:r>
              <a:rPr lang="ko-KR" altLang="en-US" sz="2800" dirty="0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그럼 빨리 하나 구해주세요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설마 </a:t>
            </a:r>
            <a:r>
              <a:rPr lang="ko-KR" altLang="en-US" sz="2800" dirty="0" err="1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여기까지지</a:t>
            </a:r>
            <a:r>
              <a:rPr lang="ko-KR" altLang="en-US" sz="2800" dirty="0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  <a:r>
              <a:rPr lang="ko-KR" altLang="en-US" sz="2800" dirty="0" err="1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읽는사람은아무도없겠지요</a:t>
            </a:r>
            <a:endParaRPr lang="ko-KR" altLang="en-US" sz="2800" dirty="0" smtClean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동일 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노트북 44만원 정도에 팔리던데 네고 가능한가요?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그럼그거사세요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. 그래.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저가 학생이라 돈이 업는데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만오천원에해주세요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어떠케하실레여</a:t>
            </a:r>
            <a:r>
              <a:rPr lang="ko-KR" altLang="en-US" sz="2800" dirty="0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</a:t>
            </a:r>
            <a:r>
              <a:rPr lang="ko-KR" altLang="en-US" sz="2800" dirty="0" err="1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저는백수인데요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안녕하세요 비도 오는데 시원하게 만원만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빼주시면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바로 </a:t>
            </a:r>
            <a:endParaRPr lang="en-US" altLang="ko-KR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입금해드릴게요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^^~~  여긴 비 안 와요.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1547622" y="2983752"/>
            <a:ext cx="6048756" cy="445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AppleSDGothicNeoEB00"/>
                <a:ea typeface="AppleSDGothicNeoEB00"/>
              </a:rPr>
              <a:t>다양한 피해를 개선하는 것에 개발 목적을 가진다.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265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63" y="2088144"/>
            <a:ext cx="6305910" cy="476985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472134" y="1079557"/>
            <a:ext cx="2135035" cy="469511"/>
          </a:xfrm>
          <a:prstGeom prst="rect">
            <a:avLst/>
          </a:prstGeom>
          <a:solidFill>
            <a:srgbClr val="FF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96815" y="470767"/>
            <a:ext cx="5382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피해 감소를 위한 </a:t>
            </a:r>
            <a:endParaRPr lang="en-US" altLang="ko-KR" sz="3600" dirty="0" smtClean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아이템 매니아의</a:t>
            </a:r>
            <a:r>
              <a:rPr lang="en-US" altLang="ko-KR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3600" dirty="0" smtClean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거래 시스템</a:t>
            </a:r>
            <a:endParaRPr lang="ko-KR" altLang="en-US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770409" y="3347049"/>
            <a:ext cx="250165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46194" y="3269414"/>
            <a:ext cx="1751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그래도 사기꾼은 있을 거라고요</a:t>
            </a:r>
            <a:r>
              <a:rPr lang="en-US" altLang="ko-KR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?</a:t>
            </a:r>
          </a:p>
          <a:p>
            <a:r>
              <a:rPr lang="ko-KR" altLang="en-US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한 번 속지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두 번 속냐는 말은</a:t>
            </a:r>
            <a:endParaRPr lang="en-US" altLang="ko-KR" sz="1000" dirty="0" smtClean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이제 다 옛말입니다</a:t>
            </a:r>
            <a:r>
              <a:rPr lang="en-US" altLang="ko-KR" sz="1000" dirty="0" smtClean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926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6" name="직사각형 5"/>
          <p:cNvSpPr txBox="1"/>
          <p:nvPr/>
        </p:nvSpPr>
        <p:spPr>
          <a:xfrm>
            <a:off x="2283466" y="3525845"/>
            <a:ext cx="468058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2284039" y="3865888"/>
            <a:ext cx="4680586" cy="367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ppleSDGothicNeoT00"/>
                <a:ea typeface="AppleSDGothicNeoT00"/>
              </a:rPr>
              <a:t>UI / UX</a:t>
            </a:r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8" name="직사각형 5"/>
          <p:cNvSpPr txBox="1"/>
          <p:nvPr/>
        </p:nvSpPr>
        <p:spPr>
          <a:xfrm>
            <a:off x="2829465" y="2848737"/>
            <a:ext cx="3588589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 smtClean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주요 서비스 기획</a:t>
            </a:r>
            <a:endParaRPr lang="ko-KR" altLang="en-US" sz="3800" dirty="0">
              <a:solidFill>
                <a:schemeClr val="bg1"/>
              </a:solidFill>
              <a:latin typeface="AppleSDGothicNeoEB00"/>
              <a:ea typeface="AppleSDGothicNeoEB00"/>
              <a:cs typeface="함초롬바탕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089569" y="1504607"/>
            <a:ext cx="1306573" cy="40775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 smtClean="0">
              <a:solidFill>
                <a:schemeClr val="bg1">
                  <a:lumMod val="95000"/>
                </a:schemeClr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089570" y="2601474"/>
            <a:ext cx="1306573" cy="37329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로그인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65718" y="1504607"/>
            <a:ext cx="1306573" cy="369779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회원가입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142569" y="3243744"/>
            <a:ext cx="1306573" cy="37457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새소식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142568" y="3882339"/>
            <a:ext cx="1306573" cy="37457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중고거래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142568" y="4523467"/>
            <a:ext cx="1306573" cy="37457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자유게시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판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2142568" y="5167016"/>
            <a:ext cx="1306573" cy="37457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고객센터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142568" y="5810565"/>
            <a:ext cx="1306573" cy="37457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마이페이지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4173661" y="2124992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공지사항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166135" y="2764871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이벤트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166134" y="3425710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등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록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4173661" y="4083972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정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4166134" y="5396582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Q&amp;A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4166133" y="6052887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신고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041400" y="2311096"/>
            <a:ext cx="976261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수정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076657" y="2311096"/>
            <a:ext cx="976261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탈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퇴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4173661" y="4740277"/>
            <a:ext cx="1306573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상품</a:t>
            </a:r>
            <a:r>
              <a:rPr lang="en-US" altLang="ko-KR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/</a:t>
            </a:r>
            <a:r>
              <a:rPr lang="ko-KR" altLang="en-US" sz="1400" dirty="0" err="1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댓글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2619780" y="6742939"/>
            <a:ext cx="9995" cy="2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/>
          <p:cNvSpPr/>
          <p:nvPr/>
        </p:nvSpPr>
        <p:spPr>
          <a:xfrm>
            <a:off x="6035242" y="6052887"/>
            <a:ext cx="963944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작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성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6489050" y="1504607"/>
            <a:ext cx="1063422" cy="369779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회원관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리</a:t>
            </a:r>
          </a:p>
        </p:txBody>
      </p:sp>
      <p:cxnSp>
        <p:nvCxnSpPr>
          <p:cNvPr id="50" name="직선 연결선 49"/>
          <p:cNvCxnSpPr/>
          <p:nvPr/>
        </p:nvCxnSpPr>
        <p:spPr>
          <a:xfrm flipH="1">
            <a:off x="6916419" y="1752641"/>
            <a:ext cx="1" cy="7535"/>
          </a:xfrm>
          <a:prstGeom prst="line">
            <a:avLst/>
          </a:prstGeom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직사각형 55"/>
          <p:cNvSpPr/>
          <p:nvPr/>
        </p:nvSpPr>
        <p:spPr>
          <a:xfrm>
            <a:off x="6588527" y="3060545"/>
            <a:ext cx="976261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쪽지</a:t>
            </a:r>
            <a:r>
              <a:rPr lang="ko-KR" altLang="en-US" sz="1400" dirty="0" err="1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함</a:t>
            </a:r>
            <a:endParaRPr lang="ko-KR" altLang="en-US" sz="1400" dirty="0">
              <a:solidFill>
                <a:schemeClr val="tx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6588527" y="3718807"/>
            <a:ext cx="976261" cy="365165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거래내</a:t>
            </a:r>
            <a:r>
              <a: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역</a:t>
            </a:r>
          </a:p>
        </p:txBody>
      </p:sp>
      <p:cxnSp>
        <p:nvCxnSpPr>
          <p:cNvPr id="101" name="직선 화살표 연결선 100"/>
          <p:cNvCxnSpPr/>
          <p:nvPr/>
        </p:nvCxnSpPr>
        <p:spPr>
          <a:xfrm>
            <a:off x="1742857" y="1992702"/>
            <a:ext cx="0" cy="497455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218732" y="1557839"/>
            <a:ext cx="1238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>
                <a:solidFill>
                  <a:schemeClr val="bg1">
                    <a:lumMod val="95000"/>
                  </a:schemeClr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메인페이지</a:t>
            </a:r>
            <a:endParaRPr lang="en-US" altLang="ko-KR" sz="1600" dirty="0">
              <a:solidFill>
                <a:schemeClr val="bg1">
                  <a:lumMod val="95000"/>
                </a:schemeClr>
              </a:solidFill>
              <a:latin typeface="AppleSDGothicNeoSB00" panose="02000503000000000000" pitchFamily="2" charset="-127"/>
              <a:ea typeface="AppleSDGothicNeoSB00" panose="02000503000000000000" pitchFamily="2" charset="-127"/>
            </a:endParaRPr>
          </a:p>
        </p:txBody>
      </p:sp>
      <p:cxnSp>
        <p:nvCxnSpPr>
          <p:cNvPr id="106" name="직선 연결선 105"/>
          <p:cNvCxnSpPr/>
          <p:nvPr/>
        </p:nvCxnSpPr>
        <p:spPr>
          <a:xfrm flipH="1">
            <a:off x="1742854" y="3115163"/>
            <a:ext cx="3" cy="2863584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/>
          <p:cNvCxnSpPr/>
          <p:nvPr/>
        </p:nvCxnSpPr>
        <p:spPr>
          <a:xfrm>
            <a:off x="7041250" y="1951457"/>
            <a:ext cx="0" cy="113153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/>
          <p:nvPr/>
        </p:nvCxnSpPr>
        <p:spPr>
          <a:xfrm>
            <a:off x="1742855" y="3425710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화살표 연결선 111"/>
          <p:cNvCxnSpPr/>
          <p:nvPr/>
        </p:nvCxnSpPr>
        <p:spPr>
          <a:xfrm>
            <a:off x="1742855" y="4069626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/>
          <p:cNvCxnSpPr/>
          <p:nvPr/>
        </p:nvCxnSpPr>
        <p:spPr>
          <a:xfrm>
            <a:off x="1742855" y="4691649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/>
          <p:nvPr/>
        </p:nvCxnSpPr>
        <p:spPr>
          <a:xfrm>
            <a:off x="1742854" y="5343825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/>
          <p:nvPr/>
        </p:nvCxnSpPr>
        <p:spPr>
          <a:xfrm>
            <a:off x="1742854" y="5970121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/>
          <p:cNvCxnSpPr/>
          <p:nvPr/>
        </p:nvCxnSpPr>
        <p:spPr>
          <a:xfrm>
            <a:off x="2818281" y="1663046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화살표 연결선 118"/>
          <p:cNvCxnSpPr/>
          <p:nvPr/>
        </p:nvCxnSpPr>
        <p:spPr>
          <a:xfrm>
            <a:off x="3810320" y="2311096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/>
          <p:cNvCxnSpPr/>
          <p:nvPr/>
        </p:nvCxnSpPr>
        <p:spPr>
          <a:xfrm>
            <a:off x="3810320" y="2974769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화살표 연결선 120"/>
          <p:cNvCxnSpPr/>
          <p:nvPr/>
        </p:nvCxnSpPr>
        <p:spPr>
          <a:xfrm>
            <a:off x="3810320" y="3601066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/>
          <p:cNvCxnSpPr/>
          <p:nvPr/>
        </p:nvCxnSpPr>
        <p:spPr>
          <a:xfrm>
            <a:off x="3810320" y="4256913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화살표 연결선 123"/>
          <p:cNvCxnSpPr/>
          <p:nvPr/>
        </p:nvCxnSpPr>
        <p:spPr>
          <a:xfrm>
            <a:off x="3810320" y="4920360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/>
          <p:cNvCxnSpPr/>
          <p:nvPr/>
        </p:nvCxnSpPr>
        <p:spPr>
          <a:xfrm>
            <a:off x="3810320" y="5576522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>
            <a:off x="3810320" y="6251703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 flipV="1">
            <a:off x="5598542" y="6251703"/>
            <a:ext cx="291084" cy="6366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/>
          <p:cNvCxnSpPr/>
          <p:nvPr/>
        </p:nvCxnSpPr>
        <p:spPr>
          <a:xfrm>
            <a:off x="5952226" y="3917271"/>
            <a:ext cx="536824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직선 화살표 연결선 130"/>
          <p:cNvCxnSpPr/>
          <p:nvPr/>
        </p:nvCxnSpPr>
        <p:spPr>
          <a:xfrm>
            <a:off x="5952226" y="3250374"/>
            <a:ext cx="536824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화살표 연결선 131"/>
          <p:cNvCxnSpPr/>
          <p:nvPr/>
        </p:nvCxnSpPr>
        <p:spPr>
          <a:xfrm>
            <a:off x="5952226" y="1642135"/>
            <a:ext cx="259133" cy="0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/>
          <p:cNvCxnSpPr/>
          <p:nvPr/>
        </p:nvCxnSpPr>
        <p:spPr>
          <a:xfrm>
            <a:off x="2809655" y="1654420"/>
            <a:ext cx="0" cy="1133701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/>
          <p:nvPr/>
        </p:nvCxnSpPr>
        <p:spPr>
          <a:xfrm>
            <a:off x="3810320" y="2307574"/>
            <a:ext cx="0" cy="1126762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/>
          <p:cNvCxnSpPr/>
          <p:nvPr/>
        </p:nvCxnSpPr>
        <p:spPr>
          <a:xfrm>
            <a:off x="3804889" y="5354303"/>
            <a:ext cx="0" cy="912392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직선 연결선 162"/>
          <p:cNvCxnSpPr/>
          <p:nvPr/>
        </p:nvCxnSpPr>
        <p:spPr>
          <a:xfrm flipH="1">
            <a:off x="3804889" y="3601744"/>
            <a:ext cx="5394" cy="1327242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연결선 177"/>
          <p:cNvCxnSpPr/>
          <p:nvPr/>
        </p:nvCxnSpPr>
        <p:spPr>
          <a:xfrm>
            <a:off x="5946796" y="1636834"/>
            <a:ext cx="0" cy="4182357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/>
          <p:nvPr/>
        </p:nvCxnSpPr>
        <p:spPr>
          <a:xfrm flipV="1">
            <a:off x="5946796" y="5801873"/>
            <a:ext cx="1474506" cy="8692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직선 연결선 183"/>
          <p:cNvCxnSpPr/>
          <p:nvPr/>
        </p:nvCxnSpPr>
        <p:spPr>
          <a:xfrm flipV="1">
            <a:off x="2809655" y="6668218"/>
            <a:ext cx="4611647" cy="8626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직선 연결선 184"/>
          <p:cNvCxnSpPr/>
          <p:nvPr/>
        </p:nvCxnSpPr>
        <p:spPr>
          <a:xfrm>
            <a:off x="7421302" y="5800249"/>
            <a:ext cx="0" cy="876595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/>
          <p:cNvCxnSpPr/>
          <p:nvPr/>
        </p:nvCxnSpPr>
        <p:spPr>
          <a:xfrm>
            <a:off x="2809654" y="6290691"/>
            <a:ext cx="6241" cy="386153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직선 연결선 192"/>
          <p:cNvCxnSpPr/>
          <p:nvPr/>
        </p:nvCxnSpPr>
        <p:spPr>
          <a:xfrm flipH="1">
            <a:off x="2518913" y="2788121"/>
            <a:ext cx="29074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연결선 193"/>
          <p:cNvCxnSpPr/>
          <p:nvPr/>
        </p:nvCxnSpPr>
        <p:spPr>
          <a:xfrm flipH="1">
            <a:off x="3514148" y="3425710"/>
            <a:ext cx="29074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연결선 194"/>
          <p:cNvCxnSpPr/>
          <p:nvPr/>
        </p:nvCxnSpPr>
        <p:spPr>
          <a:xfrm flipH="1">
            <a:off x="3519637" y="5359992"/>
            <a:ext cx="290741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직선 연결선 195"/>
          <p:cNvCxnSpPr/>
          <p:nvPr/>
        </p:nvCxnSpPr>
        <p:spPr>
          <a:xfrm flipH="1">
            <a:off x="6517713" y="2064610"/>
            <a:ext cx="1047074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/>
          <p:cNvCxnSpPr/>
          <p:nvPr/>
        </p:nvCxnSpPr>
        <p:spPr>
          <a:xfrm>
            <a:off x="6525840" y="2064610"/>
            <a:ext cx="0" cy="168193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/>
          <p:cNvCxnSpPr/>
          <p:nvPr/>
        </p:nvCxnSpPr>
        <p:spPr>
          <a:xfrm>
            <a:off x="7564787" y="2055984"/>
            <a:ext cx="0" cy="168193"/>
          </a:xfrm>
          <a:prstGeom prst="straightConnector1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TextBox 208"/>
          <p:cNvSpPr txBox="1"/>
          <p:nvPr/>
        </p:nvSpPr>
        <p:spPr>
          <a:xfrm>
            <a:off x="258793" y="406824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서비스 흐름도</a:t>
            </a:r>
            <a:endParaRPr lang="ko-KR" altLang="en-US" sz="3200" dirty="0">
              <a:latin typeface="AppleSDGothicNeoT00" panose="02000503000000000000" pitchFamily="2" charset="-127"/>
              <a:ea typeface="AppleSDGothicNeoT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777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8793" y="406824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메뉴 구조도 </a:t>
            </a:r>
            <a:r>
              <a:rPr lang="en-US" altLang="ko-KR" sz="3200" dirty="0" smtClean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(IA)</a:t>
            </a:r>
            <a:endParaRPr lang="ko-KR" altLang="en-US" sz="3200" dirty="0">
              <a:latin typeface="AppleSDGothicNeoT00" panose="02000503000000000000" pitchFamily="2" charset="-127"/>
              <a:ea typeface="AppleSDGothicNeoT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1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ncom Office">
  <a:themeElements>
    <a:clrScheme name="Hanshow Them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함초롬돋움"/>
        <a:ea typeface="함초롬돋움"/>
        <a:cs typeface="함초롬돋움"/>
      </a:majorFont>
      <a:minorFont>
        <a:latin typeface="함초롬돋움"/>
        <a:ea typeface="함초롬돋움"/>
        <a:cs typeface="함초롬돋움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495</Words>
  <Application>Microsoft Office PowerPoint</Application>
  <PresentationFormat>화면 슬라이드 쇼(4:3)</PresentationFormat>
  <Paragraphs>243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32" baseType="lpstr">
      <vt:lpstr>함초롬돋움</vt:lpstr>
      <vt:lpstr>AppleSDGothicNeoM00</vt:lpstr>
      <vt:lpstr>AppleSDGothicNeoB00</vt:lpstr>
      <vt:lpstr>AppleSDGothicNeoEB00</vt:lpstr>
      <vt:lpstr>AppleSDGothicNeoSB00</vt:lpstr>
      <vt:lpstr>AppleSDGothicNeoT00</vt:lpstr>
      <vt:lpstr>함초롬바탕</vt:lpstr>
      <vt:lpstr>맑은 고딕</vt:lpstr>
      <vt:lpstr>AppleSDGothicNeoL00</vt:lpstr>
      <vt:lpstr>AppleSDGothicNeoH00</vt:lpstr>
      <vt:lpstr>AppleSDGothicNeoUL00</vt:lpstr>
      <vt:lpstr>Arial</vt:lpstr>
      <vt:lpstr>Hancom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seona</dc:creator>
  <cp:keywords/>
  <dc:description/>
  <cp:lastModifiedBy>seona</cp:lastModifiedBy>
  <cp:revision>53</cp:revision>
  <dcterms:created xsi:type="dcterms:W3CDTF">2019-05-31T15:44:14Z</dcterms:created>
  <dcterms:modified xsi:type="dcterms:W3CDTF">2019-06-01T07:49:46Z</dcterms:modified>
  <cp:category/>
  <cp:contentStatus>화면 슬라이드 쇼(4:3)</cp:contentStatus>
</cp:coreProperties>
</file>

<file path=docProps/thumbnail.jpeg>
</file>